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Abril Fatfac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U2WvqveHcPPxdmIRNYZV2eo0u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c40cdac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c40cdac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82c40cdacc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c40cda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c40cdacc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82c40cdacc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ca710a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ca710a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82ca710a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c40cdac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c40cdacc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2c40cdacc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c40cdac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c40cdac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82c40cdac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c40cdac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c40cdacc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82c40cdacc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c40cdac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c40cdac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2c40cdacc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40cdac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c40cdac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2c40cdacc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2bb3356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2bb33568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2bb33568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bb3356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bb33568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2bb33568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2c40cdac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2c40cdac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2c40cdac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c40cda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c40cdacc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2c40cdacc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c40cda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c40cdac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2c40cdac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c40cdac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2c40cdac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82c40cdac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c40cdac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2c40cdac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82c40cdacc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vennelashriya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creativecommons.org/licenses/by-nc-sa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17000" y="379450"/>
            <a:ext cx="9027000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5500" b="1"/>
              <a:t>Initial Robot Configuration</a:t>
            </a:r>
            <a:endParaRPr sz="550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72228" y="2081049"/>
            <a:ext cx="39432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Team 13380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QUANTUM STINGERS</a:t>
            </a:r>
            <a:endParaRPr sz="170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c40cdacc_0_77"/>
          <p:cNvSpPr txBox="1">
            <a:spLocks noGrp="1"/>
          </p:cNvSpPr>
          <p:nvPr>
            <p:ph type="title"/>
          </p:nvPr>
        </p:nvSpPr>
        <p:spPr>
          <a:xfrm>
            <a:off x="123005" y="19337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Connections Continued...</a:t>
            </a:r>
            <a:endParaRPr/>
          </a:p>
        </p:txBody>
      </p:sp>
      <p:sp>
        <p:nvSpPr>
          <p:cNvPr id="194" name="Google Shape;194;g82c40cdacc_0_77"/>
          <p:cNvSpPr txBox="1">
            <a:spLocks noGrp="1"/>
          </p:cNvSpPr>
          <p:nvPr>
            <p:ph type="body" idx="1"/>
          </p:nvPr>
        </p:nvSpPr>
        <p:spPr>
          <a:xfrm>
            <a:off x="123000" y="914388"/>
            <a:ext cx="5031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-US" sz="1500">
                <a:highlight>
                  <a:schemeClr val="accent4"/>
                </a:highlight>
              </a:rPr>
              <a:t>Rev Hub to DC Motors</a:t>
            </a:r>
            <a:endParaRPr sz="1500">
              <a:highlight>
                <a:schemeClr val="accent4"/>
              </a:highlight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200"/>
              <a:t>Anderson Powerpole to JST VH Adapter</a:t>
            </a:r>
            <a:endParaRPr sz="12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Most of the DC motors should already have an Anderson Powerpole connector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Connect the motor’s Anderson Powerpole to that of the adapter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Plug in the Adapter to a </a:t>
            </a:r>
            <a:r>
              <a:rPr lang="en-US" sz="1500" u="sng"/>
              <a:t>Motor Port</a:t>
            </a:r>
            <a:r>
              <a:rPr lang="en-US" sz="1500"/>
              <a:t> on the left side of the Expansion Hub, under the battery/switch 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Encoders are plugged in to the small port directly next to where the corresponding motor is plugged into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 sz="1500">
                <a:highlight>
                  <a:schemeClr val="accent4"/>
                </a:highlight>
              </a:rPr>
              <a:t>Rev Hub to Servos</a:t>
            </a:r>
            <a:endParaRPr sz="1500">
              <a:highlight>
                <a:schemeClr val="accent4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Just connect the 3-wire connector of the Servo to one of the </a:t>
            </a:r>
            <a:r>
              <a:rPr lang="en-US" sz="1500" u="sng"/>
              <a:t>Servo Ports</a:t>
            </a:r>
            <a:r>
              <a:rPr lang="en-US" sz="1500"/>
              <a:t> at the bottom of the Rev Hub</a:t>
            </a:r>
            <a:endParaRPr sz="1500">
              <a:highlight>
                <a:schemeClr val="accent4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 sz="1500">
                <a:highlight>
                  <a:schemeClr val="accent4"/>
                </a:highlight>
              </a:rPr>
              <a:t>Rev Hub to Sensors</a:t>
            </a:r>
            <a:endParaRPr sz="1500">
              <a:highlight>
                <a:schemeClr val="accent4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Color Distance Sensors have 4-wire connectors that plug into the Ports labeled “</a:t>
            </a:r>
            <a:r>
              <a:rPr lang="en-US" sz="1500" u="sng"/>
              <a:t>12C</a:t>
            </a:r>
            <a:r>
              <a:rPr lang="en-US" sz="1500"/>
              <a:t>” on the right side of the Rev Hub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Touch Sensors have 4-wire connectors that plug into the Ports labeled “</a:t>
            </a:r>
            <a:r>
              <a:rPr lang="en-US" sz="1500" u="sng"/>
              <a:t>Digita</a:t>
            </a:r>
            <a:r>
              <a:rPr lang="en-US" sz="1500"/>
              <a:t>l” on the right side of the Rev Hub</a:t>
            </a:r>
            <a:endParaRPr sz="1500"/>
          </a:p>
        </p:txBody>
      </p:sp>
      <p:pic>
        <p:nvPicPr>
          <p:cNvPr id="195" name="Google Shape;195;g82c40cdacc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150" y="2932113"/>
            <a:ext cx="2450850" cy="13846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g82c40cdacc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50" y="151913"/>
            <a:ext cx="2450849" cy="150448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" name="Google Shape;197;g82c40cdacc_0_77"/>
          <p:cNvSpPr txBox="1"/>
          <p:nvPr/>
        </p:nvSpPr>
        <p:spPr>
          <a:xfrm>
            <a:off x="6301775" y="428875"/>
            <a:ext cx="1130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Anderson Powerpole 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g82c40cdacc_0_77"/>
          <p:cNvSpPr txBox="1"/>
          <p:nvPr/>
        </p:nvSpPr>
        <p:spPr>
          <a:xfrm>
            <a:off x="8013300" y="1287363"/>
            <a:ext cx="1130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JST VH→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g82c40cdacc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909" y="4893321"/>
            <a:ext cx="3207040" cy="15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82c40cdacc_0_77"/>
          <p:cNvSpPr txBox="1"/>
          <p:nvPr/>
        </p:nvSpPr>
        <p:spPr>
          <a:xfrm>
            <a:off x="7578950" y="5554800"/>
            <a:ext cx="573000" cy="54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g82c40cdacc_0_77"/>
          <p:cNvSpPr txBox="1"/>
          <p:nvPr/>
        </p:nvSpPr>
        <p:spPr>
          <a:xfrm>
            <a:off x="5647225" y="5558850"/>
            <a:ext cx="924300" cy="3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82c40cdacc_0_77"/>
          <p:cNvSpPr txBox="1"/>
          <p:nvPr/>
        </p:nvSpPr>
        <p:spPr>
          <a:xfrm>
            <a:off x="6405125" y="5364750"/>
            <a:ext cx="166500" cy="2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g82c40cdacc_0_77"/>
          <p:cNvSpPr txBox="1"/>
          <p:nvPr/>
        </p:nvSpPr>
        <p:spPr>
          <a:xfrm>
            <a:off x="6525275" y="5364750"/>
            <a:ext cx="406800" cy="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g82c40cdacc_0_77"/>
          <p:cNvSpPr txBox="1"/>
          <p:nvPr/>
        </p:nvSpPr>
        <p:spPr>
          <a:xfrm>
            <a:off x="6405125" y="4593575"/>
            <a:ext cx="1441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A full layout: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82c40cdacc_0_77"/>
          <p:cNvSpPr txBox="1"/>
          <p:nvPr/>
        </p:nvSpPr>
        <p:spPr>
          <a:xfrm>
            <a:off x="6455825" y="3508013"/>
            <a:ext cx="8226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Servo: </a:t>
            </a:r>
            <a:endParaRPr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Google Shape;206;g82c40cdacc_0_77"/>
          <p:cNvPicPr preferRelativeResize="0"/>
          <p:nvPr/>
        </p:nvPicPr>
        <p:blipFill rotWithShape="1">
          <a:blip r:embed="rId6">
            <a:alphaModFix/>
          </a:blip>
          <a:srcRect l="26300" t="6779" r="19380" b="43369"/>
          <a:stretch/>
        </p:blipFill>
        <p:spPr>
          <a:xfrm>
            <a:off x="6895938" y="1819125"/>
            <a:ext cx="1331274" cy="9502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g82c40cdacc_0_77"/>
          <p:cNvSpPr txBox="1"/>
          <p:nvPr/>
        </p:nvSpPr>
        <p:spPr>
          <a:xfrm>
            <a:off x="6455825" y="2278375"/>
            <a:ext cx="6825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Motor 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g82c40cdacc_0_77"/>
          <p:cNvSpPr txBox="1"/>
          <p:nvPr/>
        </p:nvSpPr>
        <p:spPr>
          <a:xfrm>
            <a:off x="7375225" y="2278375"/>
            <a:ext cx="12387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Encoder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c40cdacc_0_139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 Hub to Rev Hub Connection</a:t>
            </a:r>
            <a:endParaRPr/>
          </a:p>
        </p:txBody>
      </p:sp>
      <p:sp>
        <p:nvSpPr>
          <p:cNvPr id="215" name="Google Shape;215;g82c40cdacc_0_139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One Rev Expansion Hub has 4 motor and 6 servo ports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For teams that use </a:t>
            </a:r>
            <a:r>
              <a:rPr lang="en-US" sz="1800" b="1"/>
              <a:t>two Rev Hubs</a:t>
            </a:r>
            <a:r>
              <a:rPr lang="en-US" sz="1800"/>
              <a:t> to accommodate for all the robot hardware, both Rev Hubs must be connected. Only one of the Rev Hubs will be connected to the RC phone.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Part 1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By default, all Rev Hubs have an equal, predefined </a:t>
            </a:r>
            <a:r>
              <a:rPr lang="en-US" sz="1600" b="1"/>
              <a:t>serial address</a:t>
            </a:r>
            <a:r>
              <a:rPr lang="en-US" sz="1600"/>
              <a:t> (2)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In order to connect two Rev Hubs, their addresses must be different, so one of them needs to be </a:t>
            </a:r>
            <a:r>
              <a:rPr lang="en-US" sz="1600" b="1"/>
              <a:t>reconfigured</a:t>
            </a:r>
            <a:endParaRPr sz="1600" b="1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Connect one Rev Hub to the Robot Controller Phone and the Switch/Battery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Open RC App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Create a temporary configuration file 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Go to Settings → Advanced Settings→ Expansion Hub Address Change 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Now, change the current address from 2 to another value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Click Done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Delete the Temporary configuration file and create a new, permanent one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ca710adc_0_0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 Hub to Rev Hub Connection </a:t>
            </a:r>
            <a:endParaRPr/>
          </a:p>
        </p:txBody>
      </p:sp>
      <p:sp>
        <p:nvSpPr>
          <p:cNvPr id="222" name="Google Shape;222;g82ca710adc_0_0"/>
          <p:cNvSpPr txBox="1">
            <a:spLocks noGrp="1"/>
          </p:cNvSpPr>
          <p:nvPr>
            <p:ph type="body" idx="1"/>
          </p:nvPr>
        </p:nvSpPr>
        <p:spPr>
          <a:xfrm>
            <a:off x="194850" y="1044200"/>
            <a:ext cx="49293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Part 2: Wire Connections</a:t>
            </a:r>
            <a:endParaRPr sz="180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Disconnect Rev Hub from phone and Battery/Switch</a:t>
            </a:r>
            <a:endParaRPr sz="180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Use a XT30 Extension Cable → Plug into the XT30 Power ports of both Rev Hubs</a:t>
            </a:r>
            <a:endParaRPr sz="180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Use a 3-pin JST PH Cable → Plug into RS485 Ports of both Rev Hubs</a:t>
            </a:r>
            <a:endParaRPr sz="180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Connect one of the Rev Hubs to the RC Phone, and the other Rev Hub to the Switch/Battery </a:t>
            </a:r>
            <a:endParaRPr sz="180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Make sure that both of these connections are made with only 1 continuous wire each (no extensions)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1828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g82ca710ad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575" y="2095675"/>
            <a:ext cx="3718500" cy="26666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4" name="Google Shape;224;g82ca710adc_0_0"/>
          <p:cNvSpPr txBox="1"/>
          <p:nvPr/>
        </p:nvSpPr>
        <p:spPr>
          <a:xfrm>
            <a:off x="5473750" y="1676925"/>
            <a:ext cx="2547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This is how it should look: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g82ca710adc_0_0"/>
          <p:cNvSpPr txBox="1"/>
          <p:nvPr/>
        </p:nvSpPr>
        <p:spPr>
          <a:xfrm>
            <a:off x="6686800" y="3031200"/>
            <a:ext cx="153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JST Cable</a:t>
            </a:r>
            <a:endParaRPr sz="10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g82ca710adc_0_0"/>
          <p:cNvSpPr txBox="1"/>
          <p:nvPr/>
        </p:nvSpPr>
        <p:spPr>
          <a:xfrm>
            <a:off x="5694600" y="3458150"/>
            <a:ext cx="8010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XT30 Ext.</a:t>
            </a:r>
            <a:endParaRPr sz="10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c40cdacc_0_10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00" cy="409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 Configuration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c40cdacc_0_30"/>
          <p:cNvSpPr txBox="1">
            <a:spLocks noGrp="1"/>
          </p:cNvSpPr>
          <p:nvPr>
            <p:ph type="title"/>
          </p:nvPr>
        </p:nvSpPr>
        <p:spPr>
          <a:xfrm>
            <a:off x="480900" y="1788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Robot Configuration? </a:t>
            </a:r>
            <a:endParaRPr/>
          </a:p>
        </p:txBody>
      </p:sp>
      <p:sp>
        <p:nvSpPr>
          <p:cNvPr id="239" name="Google Shape;239;g82c40cdacc_0_30"/>
          <p:cNvSpPr txBox="1">
            <a:spLocks noGrp="1"/>
          </p:cNvSpPr>
          <p:nvPr>
            <p:ph type="body" idx="1"/>
          </p:nvPr>
        </p:nvSpPr>
        <p:spPr>
          <a:xfrm>
            <a:off x="568525" y="1163950"/>
            <a:ext cx="82986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To communicate with any motors, servos, or sensors wired to the Rev Hub’s external ports, you must configure them in your Robot Controller Phone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Configuration is based off of which hardware parts are connected to which Rev Hub Port 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Every external port on the Rev Hub has a label (ex. Motor Port 1 or RS485 Port 2, etc.) This label is used to identify </a:t>
            </a:r>
            <a:r>
              <a:rPr lang="en-US" i="1"/>
              <a:t>how</a:t>
            </a:r>
            <a:r>
              <a:rPr lang="en-US"/>
              <a:t> the hardware is connected to the Rev Hub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The hardware parts (motors, servos, sensors) should also be named (ex. Back_Left_Motor); this name should be consistent with your code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Configuration is done on the Robot Controller Phone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Phone must be physically connected to the Rev Expansion Hub(s)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The robot must be configured in order to run any programs 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c40cdacc_0_119"/>
          <p:cNvSpPr txBox="1">
            <a:spLocks noGrp="1"/>
          </p:cNvSpPr>
          <p:nvPr>
            <p:ph type="title"/>
          </p:nvPr>
        </p:nvSpPr>
        <p:spPr>
          <a:xfrm>
            <a:off x="259080" y="105500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 to Configuration</a:t>
            </a:r>
            <a:endParaRPr/>
          </a:p>
        </p:txBody>
      </p:sp>
      <p:sp>
        <p:nvSpPr>
          <p:cNvPr id="246" name="Google Shape;246;g82c40cdacc_0_119"/>
          <p:cNvSpPr txBox="1">
            <a:spLocks noGrp="1"/>
          </p:cNvSpPr>
          <p:nvPr>
            <p:ph type="body" idx="1"/>
          </p:nvPr>
        </p:nvSpPr>
        <p:spPr>
          <a:xfrm>
            <a:off x="259080" y="65783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Steps to Configuration: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Physically connect RC phone to the Rev Hub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Go to the Robot Controller App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Click on triple-dot for the drop down menu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Click “Configure Robot”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For the first-ever Configuration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Click New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Click Scan to find all connected Rev Hubs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Click on the Rev Hub that you want to configure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Now you should be able to a list of ports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Click on the one you want to configure (ex. motors)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Now you will see a list of ports (0,1,2,3...)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Under the corresponding port, click the drop-down menu and select the correct robot part type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Make sure that your configuration matches the actual connections on the Rev Hub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For example, if Back_Left_Motor is plugged into Motors Port 0 of Rev Hub1, type “Back_Left_Motor” in Rev Expansion Hub Portal 1 → Motors → Port 0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After configuring all hardware parts, click Done →  Save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g82c40cdacc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075" y="2115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c40cdacc_0_125"/>
          <p:cNvSpPr txBox="1">
            <a:spLocks noGrp="1"/>
          </p:cNvSpPr>
          <p:nvPr>
            <p:ph type="title"/>
          </p:nvPr>
        </p:nvSpPr>
        <p:spPr>
          <a:xfrm>
            <a:off x="0" y="83425"/>
            <a:ext cx="5651100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 to Configuration:</a:t>
            </a:r>
            <a:endParaRPr/>
          </a:p>
        </p:txBody>
      </p:sp>
      <p:pic>
        <p:nvPicPr>
          <p:cNvPr id="254" name="Google Shape;254;g82c40cdacc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975" y="951913"/>
            <a:ext cx="1385751" cy="247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82c40cdacc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925" y="932275"/>
            <a:ext cx="1385750" cy="251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82c40cdacc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875" y="940175"/>
            <a:ext cx="1385750" cy="250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82c40cdacc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300" y="3974112"/>
            <a:ext cx="1385751" cy="246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2c40cdacc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1100" y="3969900"/>
            <a:ext cx="1385751" cy="2475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82c40cdacc_0_125"/>
          <p:cNvSpPr/>
          <p:nvPr/>
        </p:nvSpPr>
        <p:spPr>
          <a:xfrm>
            <a:off x="3196350" y="2002775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82c40cdacc_0_125"/>
          <p:cNvSpPr/>
          <p:nvPr/>
        </p:nvSpPr>
        <p:spPr>
          <a:xfrm>
            <a:off x="4630375" y="5129000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2c40cdacc_0_125"/>
          <p:cNvSpPr/>
          <p:nvPr/>
        </p:nvSpPr>
        <p:spPr>
          <a:xfrm>
            <a:off x="1741125" y="5060950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82c40cdacc_0_125"/>
          <p:cNvSpPr/>
          <p:nvPr/>
        </p:nvSpPr>
        <p:spPr>
          <a:xfrm>
            <a:off x="5766575" y="2002775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68" name="Google Shape;268;p2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Vennela Jonnala of Team 13380 (Quantum Stingers) for FTCTutorials.com</a:t>
            </a:r>
            <a:endParaRPr sz="16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vennelashriya@gmail.com</a:t>
            </a:r>
            <a:r>
              <a:rPr lang="en-US" sz="1600"/>
              <a:t> </a:t>
            </a:r>
            <a:endParaRPr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Tech Challenge are available at www.FTCtutorials.com</a:t>
            </a:r>
            <a:endParaRPr sz="1600"/>
          </a:p>
        </p:txBody>
      </p:sp>
      <p:sp>
        <p:nvSpPr>
          <p:cNvPr id="269" name="Google Shape;269;p2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1458666" y="54479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2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01" y="549603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717" y="2243425"/>
            <a:ext cx="4926325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40cdacc_0_114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00" cy="409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Phones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bb335680_0_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Phones for FTC</a:t>
            </a:r>
            <a:endParaRPr/>
          </a:p>
        </p:txBody>
      </p:sp>
      <p:sp>
        <p:nvSpPr>
          <p:cNvPr id="119" name="Google Shape;119;g82bb335680_0_7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For FTC, every team/robot needs two Android phones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Starting with the 2020-2021 FTC Season, only Motorola Phones will be allowed (see a specific list in FTC Game Manual 1, page 33)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Two phones: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b="1"/>
              <a:t>Driver Station</a:t>
            </a:r>
            <a:r>
              <a:rPr lang="en-US"/>
              <a:t> Phone (DS)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Used by drivers/coach during robot game to start autonomous, etc.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b="1"/>
              <a:t>Robot Controller</a:t>
            </a:r>
            <a:r>
              <a:rPr lang="en-US"/>
              <a:t> Phone (RC)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Stays on robot, connected to Rev Hub (an alternative to this phone is using the Rev </a:t>
            </a:r>
            <a:r>
              <a:rPr lang="en-US" i="1"/>
              <a:t>Control Hub</a:t>
            </a:r>
            <a:r>
              <a:rPr lang="en-US"/>
              <a:t>)</a:t>
            </a:r>
            <a:endParaRPr/>
          </a:p>
        </p:txBody>
      </p:sp>
      <p:pic>
        <p:nvPicPr>
          <p:cNvPr id="120" name="Google Shape;120;g82bb335680_0_7"/>
          <p:cNvPicPr preferRelativeResize="0"/>
          <p:nvPr/>
        </p:nvPicPr>
        <p:blipFill rotWithShape="1">
          <a:blip r:embed="rId3">
            <a:alphaModFix/>
          </a:blip>
          <a:srcRect t="2448" r="6489"/>
          <a:stretch/>
        </p:blipFill>
        <p:spPr>
          <a:xfrm>
            <a:off x="340325" y="4339925"/>
            <a:ext cx="2553625" cy="21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82bb335680_0_7"/>
          <p:cNvPicPr preferRelativeResize="0"/>
          <p:nvPr/>
        </p:nvPicPr>
        <p:blipFill rotWithShape="1">
          <a:blip r:embed="rId4">
            <a:alphaModFix/>
          </a:blip>
          <a:srcRect l="32177" t="53132" r="15930" b="20375"/>
          <a:stretch/>
        </p:blipFill>
        <p:spPr>
          <a:xfrm>
            <a:off x="6138575" y="4397214"/>
            <a:ext cx="2668926" cy="18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82bb335680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587" y="4397226"/>
            <a:ext cx="2818325" cy="1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82bb335680_0_7"/>
          <p:cNvSpPr/>
          <p:nvPr/>
        </p:nvSpPr>
        <p:spPr>
          <a:xfrm>
            <a:off x="6556300" y="5453925"/>
            <a:ext cx="5802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bb335680_0_20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Phones</a:t>
            </a:r>
            <a:endParaRPr/>
          </a:p>
        </p:txBody>
      </p:sp>
      <p:sp>
        <p:nvSpPr>
          <p:cNvPr id="130" name="Google Shape;130;g82bb335680_0_20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Steps to Setting Up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Rename the phone using the following format: “</a:t>
            </a:r>
            <a:r>
              <a:rPr lang="en-US" b="1"/>
              <a:t>Team# - DS</a:t>
            </a:r>
            <a:r>
              <a:rPr lang="en-US"/>
              <a:t>” for Driver Station and “</a:t>
            </a:r>
            <a:r>
              <a:rPr lang="en-US" b="1"/>
              <a:t>Team# - RC</a:t>
            </a:r>
            <a:r>
              <a:rPr lang="en-US"/>
              <a:t>” for Robot Controller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You can do this by going to Settings → Wifi → Advanced Wifi→ Wifi Direct → Configure Device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Install the </a:t>
            </a:r>
            <a:r>
              <a:rPr lang="en-US" b="1"/>
              <a:t>FTC Driver Station App </a:t>
            </a:r>
            <a:r>
              <a:rPr lang="en-US"/>
              <a:t>on the DS phone, which can be found through the Google Play Store, on the Driver Station Phone.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Similarly install the </a:t>
            </a:r>
            <a:r>
              <a:rPr lang="en-US" b="1"/>
              <a:t>FTC Robot Controller App </a:t>
            </a:r>
            <a:r>
              <a:rPr lang="en-US"/>
              <a:t>on the RC phone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For the next step, Pairing, make sure both phones are in Airplane mode but still keep the Wifi on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g82bb33568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375" y="3782725"/>
            <a:ext cx="3480575" cy="1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c40cdacc_0_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Pairing the Phones</a:t>
            </a:r>
            <a:endParaRPr/>
          </a:p>
        </p:txBody>
      </p:sp>
      <p:sp>
        <p:nvSpPr>
          <p:cNvPr id="138" name="Google Shape;138;g82c40cdacc_0_7"/>
          <p:cNvSpPr txBox="1">
            <a:spLocks noGrp="1"/>
          </p:cNvSpPr>
          <p:nvPr>
            <p:ph type="body" idx="1"/>
          </p:nvPr>
        </p:nvSpPr>
        <p:spPr>
          <a:xfrm>
            <a:off x="158252" y="1234500"/>
            <a:ext cx="51318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Pairing the DS and RC phones will allow flow of telemetry data between phones, gamepad input, and selection of operation modes.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Steps to Pairing: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Verify that Robot Status is “Running” on the Robot Controller App on the RC phone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On the DS phone,</a:t>
            </a:r>
            <a:r>
              <a:rPr lang="en-US" sz="1600" b="1"/>
              <a:t> launch the pairing</a:t>
            </a:r>
            <a:r>
              <a:rPr lang="en-US" sz="1600"/>
              <a:t>: go to Driver Station App → the triple-dot pop-up menu → Settings → Pairing Method → Wifi Direct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Still under Settings → </a:t>
            </a:r>
            <a:r>
              <a:rPr lang="en-US" sz="1600" b="1"/>
              <a:t>Pair with Robot Controller;</a:t>
            </a:r>
            <a:r>
              <a:rPr lang="en-US" sz="1600"/>
              <a:t> then find and select your RC phone in the options (the name that you initially set the phone to should show up; if it doesn’t, check the wifi for the phones)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On the RC phone, accept the pairing in the Robot Controller App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g82c40cdac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700" y="217650"/>
            <a:ext cx="1647375" cy="292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0" name="Google Shape;140;g82c40cdacc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877" y="3284099"/>
            <a:ext cx="1897180" cy="340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g82c40cdacc_0_7"/>
          <p:cNvSpPr txBox="1"/>
          <p:nvPr/>
        </p:nvSpPr>
        <p:spPr>
          <a:xfrm>
            <a:off x="5650450" y="217650"/>
            <a:ext cx="15342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This is how the DS app should look like →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g82c40cdacc_0_7"/>
          <p:cNvSpPr txBox="1"/>
          <p:nvPr/>
        </p:nvSpPr>
        <p:spPr>
          <a:xfrm>
            <a:off x="7388875" y="4334475"/>
            <a:ext cx="15342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This is how the RC app should ← look like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c40cdacc_0_103"/>
          <p:cNvSpPr txBox="1">
            <a:spLocks noGrp="1"/>
          </p:cNvSpPr>
          <p:nvPr>
            <p:ph type="ctrTitle"/>
          </p:nvPr>
        </p:nvSpPr>
        <p:spPr>
          <a:xfrm>
            <a:off x="2608625" y="2425575"/>
            <a:ext cx="6800400" cy="151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 Expansion Hub: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c40cdacc_0_3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Rev Expansion Hub?</a:t>
            </a:r>
            <a:endParaRPr/>
          </a:p>
        </p:txBody>
      </p:sp>
      <p:sp>
        <p:nvSpPr>
          <p:cNvPr id="155" name="Google Shape;155;g82c40cdacc_0_37"/>
          <p:cNvSpPr txBox="1">
            <a:spLocks noGrp="1"/>
          </p:cNvSpPr>
          <p:nvPr>
            <p:ph type="body" idx="1"/>
          </p:nvPr>
        </p:nvSpPr>
        <p:spPr>
          <a:xfrm>
            <a:off x="259077" y="1249675"/>
            <a:ext cx="4401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 Rev Expansion Hub is the FIRST-approved control hub/port.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It is a hardware controller and interface that communicates between all the robot’s motors, servos, sensors, battery, robot switch, and the Robot Controller phone.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It has various external ports that are used to make these connections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The robot can have a maximum of 2 Rev Expansion Hubs</a:t>
            </a:r>
            <a:endParaRPr/>
          </a:p>
        </p:txBody>
      </p:sp>
      <p:pic>
        <p:nvPicPr>
          <p:cNvPr id="156" name="Google Shape;156;g82c40cdac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924" y="4434799"/>
            <a:ext cx="3279425" cy="18440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g82c40cdacc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500" y="1024550"/>
            <a:ext cx="3150275" cy="3150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2c40cdacc_0_58"/>
          <p:cNvSpPr txBox="1"/>
          <p:nvPr/>
        </p:nvSpPr>
        <p:spPr>
          <a:xfrm>
            <a:off x="333800" y="303450"/>
            <a:ext cx="60387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g82c40cdacc_0_58"/>
          <p:cNvSpPr txBox="1">
            <a:spLocks noGrp="1"/>
          </p:cNvSpPr>
          <p:nvPr>
            <p:ph type="title" idx="4294967295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 Hub External Ports</a:t>
            </a:r>
            <a:endParaRPr/>
          </a:p>
        </p:txBody>
      </p:sp>
      <p:pic>
        <p:nvPicPr>
          <p:cNvPr id="165" name="Google Shape;165;g82c40cdac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0" y="1522290"/>
            <a:ext cx="7455451" cy="38134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6" name="Google Shape;166;g82c40cdacc_0_58"/>
          <p:cNvSpPr txBox="1"/>
          <p:nvPr/>
        </p:nvSpPr>
        <p:spPr>
          <a:xfrm>
            <a:off x="1959000" y="2235438"/>
            <a:ext cx="12780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Switch/ Battery→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g82c40cdacc_0_58"/>
          <p:cNvSpPr txBox="1"/>
          <p:nvPr/>
        </p:nvSpPr>
        <p:spPr>
          <a:xfrm>
            <a:off x="1706100" y="3487400"/>
            <a:ext cx="15309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Motors/ Encoders→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g82c40cdacc_0_58"/>
          <p:cNvSpPr txBox="1"/>
          <p:nvPr/>
        </p:nvSpPr>
        <p:spPr>
          <a:xfrm>
            <a:off x="3368525" y="4853600"/>
            <a:ext cx="1092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Servos</a:t>
            </a:r>
            <a:r>
              <a:rPr lang="en-US" b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^</a:t>
            </a: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82c40cdacc_0_58"/>
          <p:cNvSpPr txBox="1"/>
          <p:nvPr/>
        </p:nvSpPr>
        <p:spPr>
          <a:xfrm>
            <a:off x="6950675" y="3225675"/>
            <a:ext cx="18594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Color/Distance Sensor</a:t>
            </a: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g82c40cdacc_0_58"/>
          <p:cNvSpPr txBox="1"/>
          <p:nvPr/>
        </p:nvSpPr>
        <p:spPr>
          <a:xfrm>
            <a:off x="6950675" y="3680388"/>
            <a:ext cx="16080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Touch Sensor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g82c40cdacc_0_58"/>
          <p:cNvSpPr txBox="1"/>
          <p:nvPr/>
        </p:nvSpPr>
        <p:spPr>
          <a:xfrm>
            <a:off x="6525975" y="2620200"/>
            <a:ext cx="534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RS485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82c40cdacc_0_58"/>
          <p:cNvSpPr txBox="1"/>
          <p:nvPr/>
        </p:nvSpPr>
        <p:spPr>
          <a:xfrm>
            <a:off x="6525975" y="2196825"/>
            <a:ext cx="615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UART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g82c40cdacc_0_58"/>
          <p:cNvSpPr txBox="1"/>
          <p:nvPr/>
        </p:nvSpPr>
        <p:spPr>
          <a:xfrm>
            <a:off x="6525975" y="3043563"/>
            <a:ext cx="534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12C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g82c40cdacc_0_58"/>
          <p:cNvSpPr txBox="1"/>
          <p:nvPr/>
        </p:nvSpPr>
        <p:spPr>
          <a:xfrm>
            <a:off x="6525975" y="3710000"/>
            <a:ext cx="615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DIGITAL</a:t>
            </a:r>
            <a:endParaRPr sz="8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g82c40cdacc_0_58"/>
          <p:cNvSpPr txBox="1"/>
          <p:nvPr/>
        </p:nvSpPr>
        <p:spPr>
          <a:xfrm>
            <a:off x="6525975" y="4155200"/>
            <a:ext cx="817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Analog</a:t>
            </a:r>
            <a:endParaRPr sz="8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g82c40cdacc_0_58"/>
          <p:cNvSpPr txBox="1"/>
          <p:nvPr/>
        </p:nvSpPr>
        <p:spPr>
          <a:xfrm>
            <a:off x="4056200" y="1974225"/>
            <a:ext cx="2316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^</a:t>
            </a:r>
            <a:r>
              <a:rPr lang="en-US" sz="12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Mini USB Port (for phone)</a:t>
            </a:r>
            <a:endParaRPr sz="12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82c40cdacc_0_58"/>
          <p:cNvSpPr txBox="1"/>
          <p:nvPr/>
        </p:nvSpPr>
        <p:spPr>
          <a:xfrm>
            <a:off x="3440900" y="2196825"/>
            <a:ext cx="615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XT30 Power ← Port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g82c40cdacc_0_58"/>
          <p:cNvSpPr txBox="1"/>
          <p:nvPr/>
        </p:nvSpPr>
        <p:spPr>
          <a:xfrm>
            <a:off x="6950675" y="2569625"/>
            <a:ext cx="18594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Hub to Hub 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Connection</a:t>
            </a:r>
            <a:r>
              <a:rPr lang="en-US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c40cdacc_0_4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Connections </a:t>
            </a:r>
            <a:endParaRPr/>
          </a:p>
        </p:txBody>
      </p:sp>
      <p:sp>
        <p:nvSpPr>
          <p:cNvPr id="185" name="Google Shape;185;g82c40cdacc_0_45"/>
          <p:cNvSpPr txBox="1">
            <a:spLocks noGrp="1"/>
          </p:cNvSpPr>
          <p:nvPr>
            <p:ph type="body" idx="1"/>
          </p:nvPr>
        </p:nvSpPr>
        <p:spPr>
          <a:xfrm>
            <a:off x="259075" y="1249675"/>
            <a:ext cx="58605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>
                <a:highlight>
                  <a:schemeClr val="accent4"/>
                </a:highlight>
              </a:rPr>
              <a:t>Rev Hub to RC Phone </a:t>
            </a:r>
            <a:endParaRPr sz="1800">
              <a:highlight>
                <a:schemeClr val="accent4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USB Type A male to type B-mini male cable</a:t>
            </a:r>
            <a:endParaRPr sz="14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400"/>
              <a:t>Micro USB OTG adapter</a:t>
            </a:r>
            <a:r>
              <a:rPr lang="en-US" sz="1800"/>
              <a:t> </a:t>
            </a:r>
            <a:endParaRPr sz="18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Connect the USB type B-mini end to the </a:t>
            </a:r>
            <a:r>
              <a:rPr lang="en-US" sz="1600" i="1" u="sng"/>
              <a:t>Mini USB port</a:t>
            </a:r>
            <a:r>
              <a:rPr lang="en-US" sz="1600"/>
              <a:t> on Rev Hub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Plug in the Type A end into the OTG adapter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Plug in the adapter to the RC phone</a:t>
            </a:r>
            <a:endParaRPr sz="16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>
                <a:highlight>
                  <a:schemeClr val="accent4"/>
                </a:highlight>
              </a:rPr>
              <a:t>Rev Hub to the Battery/Switch </a:t>
            </a:r>
            <a:endParaRPr sz="1800">
              <a:highlight>
                <a:schemeClr val="accent4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Rev Switch 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Rev Tamiya to XT30 Adapter</a:t>
            </a:r>
            <a:endParaRPr sz="14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/>
              <a:t>12V Battery</a:t>
            </a:r>
            <a:endParaRPr sz="14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Connect one of the Switch cables to the Adapter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Connect the Tamiya Adapter to that of the Battery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Connect the other end of the Switch to the top left </a:t>
            </a:r>
            <a:r>
              <a:rPr lang="en-US" sz="1600" u="sng"/>
              <a:t>battery port</a:t>
            </a:r>
            <a:r>
              <a:rPr lang="en-US" sz="1600"/>
              <a:t> on the Rev Hub, as shown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86" name="Google Shape;186;g82c40cdac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321" y="1165625"/>
            <a:ext cx="2703755" cy="1949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7" name="Google Shape;187;g82c40cdacc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12" y="3694975"/>
            <a:ext cx="2703775" cy="1949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Microsoft Office PowerPoint</Application>
  <PresentationFormat>On-screen Show (4:3)</PresentationFormat>
  <Paragraphs>168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Helvetica Neue</vt:lpstr>
      <vt:lpstr>Calibri</vt:lpstr>
      <vt:lpstr>Century Gothic</vt:lpstr>
      <vt:lpstr>Arial</vt:lpstr>
      <vt:lpstr>Abril Fatface</vt:lpstr>
      <vt:lpstr>BrushVTI</vt:lpstr>
      <vt:lpstr>Initial Robot Configuration</vt:lpstr>
      <vt:lpstr>The Phones</vt:lpstr>
      <vt:lpstr>Phones for FTC</vt:lpstr>
      <vt:lpstr>Setting Up the Phones</vt:lpstr>
      <vt:lpstr>Pairing the Phones</vt:lpstr>
      <vt:lpstr>Rev Expansion Hub:</vt:lpstr>
      <vt:lpstr>What is the Rev Expansion Hub?</vt:lpstr>
      <vt:lpstr>Rev Hub External Ports</vt:lpstr>
      <vt:lpstr>Making Connections </vt:lpstr>
      <vt:lpstr>Connections Continued...</vt:lpstr>
      <vt:lpstr>Rev Hub to Rev Hub Connection</vt:lpstr>
      <vt:lpstr>Rev Hub to Rev Hub Connection </vt:lpstr>
      <vt:lpstr>Robot Configuration</vt:lpstr>
      <vt:lpstr>What is Robot Configuration? </vt:lpstr>
      <vt:lpstr>Steps to Configuration</vt:lpstr>
      <vt:lpstr>Steps to Configuration: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Robot Configuration</dc:title>
  <dc:creator>Srinivasan Seshan</dc:creator>
  <cp:lastModifiedBy>Nitin Gupta</cp:lastModifiedBy>
  <cp:revision>1</cp:revision>
  <dcterms:created xsi:type="dcterms:W3CDTF">2020-03-03T17:05:41Z</dcterms:created>
  <dcterms:modified xsi:type="dcterms:W3CDTF">2020-04-03T22:00:02Z</dcterms:modified>
</cp:coreProperties>
</file>